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0" r:id="rId6"/>
    <p:sldId id="259" r:id="rId7"/>
    <p:sldId id="261" r:id="rId8"/>
    <p:sldId id="263" r:id="rId9"/>
    <p:sldId id="262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7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93E306-AAF7-46AD-B79D-2B205AAAEF2E}" type="datetime1">
              <a:rPr lang="ru-RU" smtClean="0"/>
              <a:t>28.08.2020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E42EF-B2A2-4428-A098-E6934E2840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C3FD01-CFCA-4092-8690-023D2926C3BE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3716F0-385D-4F6E-BE54-A09D410D24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 rtlCol="0"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9" name="Подзаголовок 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rtlCol="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7" name="Нижний колонтитул 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8" name="Дата 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93BBBA-D032-4FB7-9634-1F8F2D23E45E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29" name="Номер слайда 2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D3254-B5CE-4249-9FB3-CED31F79C4DB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rtlCol="0" anchor="ctr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84CEF6-7F82-48B9-8A70-08E23D77546C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0B259B-C8E6-4A03-90A4-C197D15471D7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 rtlCol="0"/>
          <a:lstStyle>
            <a:lvl1pPr algn="l">
              <a:buNone/>
              <a:defRPr sz="3800" b="0" cap="none" spc="-150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rtlCol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B34A6-FC20-4391-9909-B4E39E7F7564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B75DC-9D8E-4731-9323-36A1C8E421E1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rtlCol="0" anchor="t"/>
          <a:lstStyle>
            <a:lvl1pPr>
              <a:defRPr sz="400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rtlCol="0"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rtlCol="0"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EC17A-37C0-4CCA-9998-C1CBA71BB742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 rtlCol="0"/>
          <a:lstStyle>
            <a:lvl1pPr>
              <a:defRPr sz="4000" cap="none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683F8F-49B7-42F7-9015-DD1952D90234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6E81E9-2AE5-4EDF-AAC2-5D540E7DA071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rtlCol="0" anchor="ctr"/>
          <a:lstStyle>
            <a:lvl1pPr algn="l">
              <a:buNone/>
              <a:defRPr sz="3600" b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 rtlCol="0"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DC6686-56AF-4898-B5FB-DCE7F5389297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rtlCol="0" anchor="b"/>
          <a:lstStyle>
            <a:lvl1pPr algn="l">
              <a:buNone/>
              <a:defRPr sz="2100" b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 rtlCol="0"/>
          <a:lstStyle>
            <a:lvl1pPr marL="0" indent="0">
              <a:buNone/>
              <a:defRPr sz="3200"/>
            </a:lvl1pPr>
            <a:extLst/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 rtlCol="0"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 rtlCol="0"/>
          <a:lstStyle/>
          <a:p>
            <a:pPr rtl="0"/>
            <a:fld id="{70E46069-63F2-480E-A74D-661A1E2E0205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 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3" name="Текст 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4" name="Дата 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E7538B6D-B6E5-4DCD-B94D-91BD9CBDD86F}" type="datetime1">
              <a:rPr lang="ru-RU" noProof="0" smtClean="0"/>
              <a:t>28.08.2020</a:t>
            </a:fld>
            <a:endParaRPr lang="ru-RU" noProof="0" dirty="0"/>
          </a:p>
        </p:txBody>
      </p:sp>
      <p:sp>
        <p:nvSpPr>
          <p:cNvPr id="23" name="Номер слайда 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2.lotes@mail.ru" TargetMode="External"/><Relationship Id="rId2" Type="http://schemas.openxmlformats.org/officeDocument/2006/relationships/hyperlink" Target="mailto:info@lotes-group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lotes-grou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1600" dirty="0" smtClean="0"/>
              <a:t>     </a:t>
            </a:r>
            <a:r>
              <a:rPr lang="ru-RU" sz="1600" u="sng" dirty="0" smtClean="0"/>
              <a:t>Добыча, переработка, транспортировка нерудных и строительных материалов </a:t>
            </a:r>
            <a:endParaRPr lang="ru-RU" sz="1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578162"/>
            <a:ext cx="10363200" cy="1508760"/>
          </a:xfrm>
        </p:spPr>
        <p:txBody>
          <a:bodyPr rtlCol="0"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sz="2800" b="1" dirty="0" smtClean="0">
                <a:solidFill>
                  <a:schemeClr val="tx1"/>
                </a:solidFill>
                <a:latin typeface="Humnst777 Lt BT" panose="020B0402030504020204" pitchFamily="34" charset="0"/>
              </a:rPr>
              <a:t>LOTESGROUP</a:t>
            </a:r>
            <a:endParaRPr lang="ru-RU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92" y="1147420"/>
            <a:ext cx="2612513" cy="24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29" y="0"/>
            <a:ext cx="1280271" cy="1012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5199" y="1344010"/>
            <a:ext cx="102700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Лотес</a:t>
            </a:r>
            <a:r>
              <a:rPr lang="ru-RU" dirty="0"/>
              <a:t>» основано в 2013 году с целью обеспечения поставок высококачественных нерудных строительных материалов.</a:t>
            </a:r>
          </a:p>
          <a:p>
            <a:endParaRPr lang="ru-RU" dirty="0"/>
          </a:p>
          <a:p>
            <a:r>
              <a:rPr lang="ru-RU" dirty="0"/>
              <a:t>В 2015 году руководством компании было принято решение о диверсификации продаж и включения в линейку реализуемых материалов бетонных смесей.</a:t>
            </a:r>
          </a:p>
          <a:p>
            <a:endParaRPr lang="ru-RU" dirty="0"/>
          </a:p>
          <a:p>
            <a:r>
              <a:rPr lang="ru-RU" dirty="0"/>
              <a:t>Также в данный период времени ООО «</a:t>
            </a:r>
            <a:r>
              <a:rPr lang="ru-RU" dirty="0" err="1"/>
              <a:t>Лотес</a:t>
            </a:r>
            <a:r>
              <a:rPr lang="ru-RU" dirty="0"/>
              <a:t>» впервые в своей практике участвовало в разработке котлованов под строительство жилых домов.</a:t>
            </a:r>
          </a:p>
          <a:p>
            <a:endParaRPr lang="ru-RU" dirty="0"/>
          </a:p>
          <a:p>
            <a:r>
              <a:rPr lang="ru-RU" dirty="0"/>
              <a:t>На протяжении всего периода времени работы ООО «</a:t>
            </a:r>
            <a:r>
              <a:rPr lang="ru-RU" dirty="0" err="1"/>
              <a:t>Лотес</a:t>
            </a:r>
            <a:r>
              <a:rPr lang="ru-RU" dirty="0"/>
              <a:t>» зарекомендовало себя, как надежный поставщик на знаковые объекты строительства, в </a:t>
            </a:r>
            <a:r>
              <a:rPr lang="ru-RU" dirty="0" err="1"/>
              <a:t>т.ч</a:t>
            </a:r>
            <a:r>
              <a:rPr lang="ru-RU" dirty="0"/>
              <a:t>. на строительство высокоэтажных строений в «Москва-Сити», станций московского метрополитена, МЦД и МЦК, аэропорта Шереметьево, ведущих бетонных производителей.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242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961" y="1048215"/>
            <a:ext cx="93558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Наши направления: </a:t>
            </a:r>
          </a:p>
          <a:p>
            <a:endParaRPr lang="ru-RU" sz="2800" b="1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Щебень гравийный , щебень гранитный, щебень известняковый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Песок сеянный, песок мытый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Гравий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Песчано-гравийная смесь ПГС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Бетонные смеси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Перевозка </a:t>
            </a:r>
            <a:r>
              <a:rPr lang="ru-RU" sz="2000" dirty="0"/>
              <a:t>сыпучих строительных материалов.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Производство и реализация бетонных смесей.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Реализация </a:t>
            </a:r>
            <a:r>
              <a:rPr lang="ru-RU" sz="2000" dirty="0"/>
              <a:t>изделий из дерева.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Сухие строительные смеси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Металлоконструкструкции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Земляные и демонтажные работы 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29" y="0"/>
            <a:ext cx="128027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30" y="767867"/>
            <a:ext cx="553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Наши партнеры: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64" y="0"/>
            <a:ext cx="1280236" cy="1014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9" y="2831962"/>
            <a:ext cx="1968881" cy="846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20" y="3870559"/>
            <a:ext cx="1959589" cy="891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899" y="1780828"/>
            <a:ext cx="2011854" cy="917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244" y="1767230"/>
            <a:ext cx="2615411" cy="917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145" y="1767230"/>
            <a:ext cx="2481287" cy="917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821" y="1767230"/>
            <a:ext cx="1959589" cy="931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899" y="2831962"/>
            <a:ext cx="2432515" cy="846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529" y="3817873"/>
            <a:ext cx="1968881" cy="2081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3903" y="2801592"/>
            <a:ext cx="2749534" cy="907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6899" y="3855897"/>
            <a:ext cx="2781495" cy="9061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7926" y="2802766"/>
            <a:ext cx="1974715" cy="9061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3343" y="3826290"/>
            <a:ext cx="1783443" cy="1625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5536" y="4849464"/>
            <a:ext cx="2266950" cy="10495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44720" y="4849464"/>
            <a:ext cx="2566389" cy="10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252"/>
            <a:ext cx="2966941" cy="5036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729" y="0"/>
            <a:ext cx="1280271" cy="101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06012"/>
            <a:ext cx="884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Рекомендательные письма: 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604" y="1247251"/>
            <a:ext cx="3191933" cy="5036781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43505"/>
              </p:ext>
            </p:extLst>
          </p:nvPr>
        </p:nvGraphicFramePr>
        <p:xfrm>
          <a:off x="5630333" y="1247250"/>
          <a:ext cx="3335879" cy="503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6" imgW="5667139" imgH="8019880" progId="AcroExch.Document.DC">
                  <p:embed/>
                </p:oleObj>
              </mc:Choice>
              <mc:Fallback>
                <p:oleObj name="Acrobat Document" r:id="rId6" imgW="5667139" imgH="80198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0333" y="1247250"/>
                        <a:ext cx="3335879" cy="5036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27058"/>
              </p:ext>
            </p:extLst>
          </p:nvPr>
        </p:nvGraphicFramePr>
        <p:xfrm>
          <a:off x="8779933" y="1247248"/>
          <a:ext cx="3412067" cy="503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8" imgW="5667139" imgH="8019880" progId="AcroExch.Document.DC">
                  <p:embed/>
                </p:oleObj>
              </mc:Choice>
              <mc:Fallback>
                <p:oleObj name="Acrobat Document" r:id="rId8" imgW="5667139" imgH="80198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79933" y="1247248"/>
                        <a:ext cx="3412067" cy="503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2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563" y="21104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Tel.</a:t>
            </a:r>
            <a:r>
              <a:rPr lang="ru-RU" dirty="0" smtClean="0"/>
              <a:t>: +7 </a:t>
            </a:r>
            <a:r>
              <a:rPr lang="ru-RU" dirty="0" smtClean="0"/>
              <a:t>495-744-35-84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2"/>
              </a:rPr>
              <a:t>info@lotes-group.ru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3"/>
              </a:rPr>
              <a:t>sales2.lotes@mail.ru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www.lotes-group.ru/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729" y="0"/>
            <a:ext cx="1280271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63" y="1012024"/>
            <a:ext cx="3151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Контакты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с оформлением &quot;Сумерки&quot;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010310_TF03460533.potx" id="{0C702667-0E55-4897-A7FE-56BC83A1F038}" vid="{EFA87251-8BBB-499F-A497-ACDBBF3D7109}"/>
    </a:ext>
  </a:extLst>
</a:theme>
</file>

<file path=ppt/theme/theme2.xml><?xml version="1.0" encoding="utf-8"?>
<a:theme xmlns:a="http://schemas.openxmlformats.org/drawingml/2006/main" name="Тема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FFBF3-BB42-47F7-806D-D5417A96E6A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Сумерки</Template>
  <TotalTime>1795</TotalTime>
  <Words>184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 SemiBold SemiConden</vt:lpstr>
      <vt:lpstr>Humnst777 Lt BT</vt:lpstr>
      <vt:lpstr>Wingdings</vt:lpstr>
      <vt:lpstr>Wingdings 2</vt:lpstr>
      <vt:lpstr>Wingdings 3</vt:lpstr>
      <vt:lpstr>Шаблон с оформлением "Сумерки"</vt:lpstr>
      <vt:lpstr>Acrobat Document</vt:lpstr>
      <vt:lpstr>     Добыча, переработка, транспортировка нерудных и строительных материалов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LiKa</dc:creator>
  <cp:lastModifiedBy>LiKa</cp:lastModifiedBy>
  <cp:revision>15</cp:revision>
  <dcterms:created xsi:type="dcterms:W3CDTF">2020-08-26T12:40:31Z</dcterms:created>
  <dcterms:modified xsi:type="dcterms:W3CDTF">2020-08-28T12:15:55Z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